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572000" y="6257179"/>
            <a:ext cx="9868561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4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44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Advanced(1)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Etc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functions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Lambda, Reduce, Map, Filter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Lambda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315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Lambda, Reduce, Map, Filter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Reduce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Map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Filter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Lambda, Reduce, Map, Filter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52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55</cp:revision>
  <dcterms:created xsi:type="dcterms:W3CDTF">2020-11-27T19:15:27Z</dcterms:created>
  <dcterms:modified xsi:type="dcterms:W3CDTF">2020-11-28T06:28:54Z</dcterms:modified>
</cp:coreProperties>
</file>